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8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7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1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78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25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8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64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51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4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69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3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433" y="1565186"/>
            <a:ext cx="4414597" cy="50908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57450" y="366211"/>
            <a:ext cx="6810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п. Молодежный, ул. Центральная, д. 5, д. 6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2-й вариант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641" y="1669018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74714" y="1669018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8315" y="2314574"/>
            <a:ext cx="1975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 паспорта нет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9924" y="2248698"/>
            <a:ext cx="1964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 паспорта нет</a:t>
            </a:r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823710" y="1108710"/>
            <a:ext cx="415290" cy="2177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823710" y="1108710"/>
            <a:ext cx="1967865" cy="36252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404579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3</cp:revision>
  <dcterms:created xsi:type="dcterms:W3CDTF">2023-11-23T10:16:11Z</dcterms:created>
  <dcterms:modified xsi:type="dcterms:W3CDTF">2023-11-27T13:57:03Z</dcterms:modified>
</cp:coreProperties>
</file>