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38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378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010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50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782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25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388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64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51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148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696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235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2433" y="1565186"/>
            <a:ext cx="4414597" cy="50908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57450" y="366211"/>
            <a:ext cx="68103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п. Молодежный, ул. Центральная, д. 5, д. 6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2-й вариант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641" y="1669018"/>
            <a:ext cx="532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 5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74714" y="1669018"/>
            <a:ext cx="532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 6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8315" y="2314574"/>
            <a:ext cx="19752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 паспорта нет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89924" y="2248698"/>
            <a:ext cx="1964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 паспорта нет</a:t>
            </a:r>
            <a:endParaRPr lang="ru-RU" dirty="0">
              <a:solidFill>
                <a:prstClr val="black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6823710" y="1108710"/>
            <a:ext cx="415290" cy="217741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823710" y="1108710"/>
            <a:ext cx="1967865" cy="362521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4404579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Широкоэкранный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1_Тема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IvanovaAA</dc:creator>
  <cp:lastModifiedBy>IvanovaAA</cp:lastModifiedBy>
  <cp:revision>3</cp:revision>
  <dcterms:created xsi:type="dcterms:W3CDTF">2023-11-23T10:16:11Z</dcterms:created>
  <dcterms:modified xsi:type="dcterms:W3CDTF">2023-11-27T13:57:03Z</dcterms:modified>
</cp:coreProperties>
</file>